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BFE0F-6331-41B5-9DAE-CFEF45773F76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44A5A-30F1-49DD-841B-A1DDA25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16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COIN Career Assessments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u="sng" dirty="0" smtClean="0"/>
              <a:t>What do you want to be?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397963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Type in 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http://community.coin3.com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3" descr="photo-3 copy 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6" b="112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86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Log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USERNAME:  Student ID Number</a:t>
            </a:r>
          </a:p>
          <a:p>
            <a:endParaRPr lang="en-US" dirty="0"/>
          </a:p>
          <a:p>
            <a:r>
              <a:rPr lang="en-US" dirty="0" smtClean="0"/>
              <a:t> PASSWORD:  Student ID Number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SITE </a:t>
            </a:r>
            <a:r>
              <a:rPr lang="en-US" dirty="0"/>
              <a:t>ID</a:t>
            </a:r>
            <a:r>
              <a:rPr lang="en-US"/>
              <a:t>: </a:t>
            </a:r>
            <a:r>
              <a:rPr lang="en-US" smtClean="0"/>
              <a:t>TX15???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Click submit.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of you will be asked to update your information.</a:t>
            </a:r>
            <a:endParaRPr lang="en-US" dirty="0"/>
          </a:p>
        </p:txBody>
      </p:sp>
      <p:pic>
        <p:nvPicPr>
          <p:cNvPr id="4" name="Content Placeholder 3" descr="photo-3 copy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6" b="112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49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-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6" b="11226"/>
          <a:stretch>
            <a:fillRect/>
          </a:stretch>
        </p:blipFill>
        <p:spPr>
          <a:xfrm>
            <a:off x="1463675" y="2020149"/>
            <a:ext cx="6196013" cy="3603625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3399233" y="1681035"/>
            <a:ext cx="1332301" cy="996168"/>
          </a:xfrm>
          <a:prstGeom prst="straightConnector1">
            <a:avLst/>
          </a:prstGeom>
          <a:ln w="762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955658" y="3735634"/>
            <a:ext cx="1543974" cy="0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31534" y="983717"/>
            <a:ext cx="2928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updating, click the yellow explorations tab.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99632" y="3362070"/>
            <a:ext cx="1643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select assessments to see the list of career tests.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will take three assessments…</a:t>
            </a:r>
            <a:endParaRPr lang="en-US" dirty="0"/>
          </a:p>
        </p:txBody>
      </p:sp>
      <p:pic>
        <p:nvPicPr>
          <p:cNvPr id="4" name="Content Placeholder 3" descr="photo-3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6" b="11226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 flipH="1">
            <a:off x="5403911" y="3573756"/>
            <a:ext cx="722180" cy="298850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26091" y="3226275"/>
            <a:ext cx="2241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#1 Career Cluster Survey; 32 questions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195219" y="4513612"/>
            <a:ext cx="656940" cy="591753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195219" y="4277023"/>
            <a:ext cx="722181" cy="12452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17400" y="3966309"/>
            <a:ext cx="2241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#2 Skills Assessment Survey; 48 questions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17400" y="5076738"/>
            <a:ext cx="2241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#3 Self Assessment Survey; 41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347" y="1381825"/>
            <a:ext cx="3064827" cy="648227"/>
          </a:xfrm>
        </p:spPr>
        <p:txBody>
          <a:bodyPr>
            <a:noAutofit/>
          </a:bodyPr>
          <a:lstStyle/>
          <a:p>
            <a:r>
              <a:rPr lang="en-US" sz="3200" dirty="0" smtClean="0"/>
              <a:t>After </a:t>
            </a:r>
            <a:r>
              <a:rPr lang="en-US" sz="3200" u="sng" dirty="0" smtClean="0"/>
              <a:t>EACH</a:t>
            </a:r>
            <a:r>
              <a:rPr lang="en-US" sz="3200" dirty="0" smtClean="0"/>
              <a:t> survey…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347" y="2111210"/>
            <a:ext cx="3020792" cy="397075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Click on </a:t>
            </a:r>
            <a:r>
              <a:rPr lang="en-US" u="sng" dirty="0" smtClean="0"/>
              <a:t>SAVE ASSESSMENT RESULTS</a:t>
            </a:r>
          </a:p>
          <a:p>
            <a:endParaRPr lang="en-US" u="sng" dirty="0"/>
          </a:p>
          <a:p>
            <a:r>
              <a:rPr lang="en-US" dirty="0" smtClean="0"/>
              <a:t> Save it as your first name.</a:t>
            </a:r>
          </a:p>
          <a:p>
            <a:endParaRPr lang="en-US" u="sng" dirty="0"/>
          </a:p>
          <a:p>
            <a:r>
              <a:rPr lang="en-US" dirty="0"/>
              <a:t> </a:t>
            </a:r>
            <a:r>
              <a:rPr lang="en-US" dirty="0" smtClean="0"/>
              <a:t>Record your top three results and the corresponding values on your recording sheet.</a:t>
            </a:r>
            <a:endParaRPr lang="en-US" dirty="0"/>
          </a:p>
        </p:txBody>
      </p:sp>
      <p:pic>
        <p:nvPicPr>
          <p:cNvPr id="5" name="Picture 4" descr="MP9004486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8" y="3671193"/>
            <a:ext cx="3399233" cy="2262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7108" y="1547446"/>
            <a:ext cx="25204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hlink"/>
                </a:solidFill>
              </a:rPr>
              <a:t>*All </a:t>
            </a:r>
            <a:r>
              <a:rPr lang="en-US" b="1" dirty="0">
                <a:solidFill>
                  <a:schemeClr val="hlink"/>
                </a:solidFill>
              </a:rPr>
              <a:t>three assessments ask you to make choices. The more honestly you answer the questions, the better results you will get in the end.</a:t>
            </a:r>
          </a:p>
        </p:txBody>
      </p:sp>
    </p:spTree>
    <p:extLst>
      <p:ext uri="{BB962C8B-B14F-4D97-AF65-F5344CB8AC3E}">
        <p14:creationId xmlns:p14="http://schemas.microsoft.com/office/powerpoint/2010/main" val="41655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97479">
            <a:off x="1023414" y="1533422"/>
            <a:ext cx="3064827" cy="142772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/>
              <a:t>There will be 5 Endorsements available to you in high school.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85" y="1151701"/>
            <a:ext cx="3102020" cy="4625489"/>
          </a:xfrm>
        </p:spPr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r>
              <a:rPr lang="en-US" dirty="0" smtClean="0">
                <a:latin typeface="Constantia" pitchFamily="18" charset="0"/>
              </a:rPr>
              <a:t>STEM </a:t>
            </a:r>
          </a:p>
          <a:p>
            <a:r>
              <a:rPr lang="en-US" dirty="0" smtClean="0">
                <a:latin typeface="Constantia" pitchFamily="18" charset="0"/>
              </a:rPr>
              <a:t>Arts &amp; Humanities</a:t>
            </a:r>
          </a:p>
          <a:p>
            <a:r>
              <a:rPr lang="en-US" dirty="0" smtClean="0">
                <a:latin typeface="Constantia" pitchFamily="18" charset="0"/>
              </a:rPr>
              <a:t>Business &amp; Industry</a:t>
            </a:r>
          </a:p>
          <a:p>
            <a:r>
              <a:rPr lang="en-US" dirty="0" smtClean="0">
                <a:latin typeface="Constantia" pitchFamily="18" charset="0"/>
              </a:rPr>
              <a:t>Public Service</a:t>
            </a:r>
          </a:p>
          <a:p>
            <a:r>
              <a:rPr lang="en-US" dirty="0" smtClean="0">
                <a:latin typeface="Constantia" pitchFamily="18" charset="0"/>
              </a:rPr>
              <a:t>Multidisciplinary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0464" y="3891756"/>
            <a:ext cx="3048891" cy="1832371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1800" b="1" dirty="0" smtClean="0">
                <a:solidFill>
                  <a:schemeClr val="accent2"/>
                </a:solidFill>
                <a:latin typeface="Aparajita" pitchFamily="34" charset="0"/>
                <a:cs typeface="Aparajita" pitchFamily="34" charset="0"/>
              </a:rPr>
              <a:t>Check the Endorsement(s) which might interest you based on your survey results</a:t>
            </a:r>
            <a:endParaRPr lang="en-US" sz="1800" b="1" dirty="0">
              <a:solidFill>
                <a:schemeClr val="accent2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9924" y="1495648"/>
            <a:ext cx="37473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Endorsements</a:t>
            </a:r>
          </a:p>
        </p:txBody>
      </p:sp>
      <p:pic>
        <p:nvPicPr>
          <p:cNvPr id="1026" name="Picture 2" descr="C:\Users\E101038\AppData\Local\Microsoft\Windows\Temporary Internet Files\Content.IE5\CQFDDZJS\MC900442139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68" y="2982719"/>
            <a:ext cx="1465385" cy="149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10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84</TotalTime>
  <Words>193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COIN Career Assessments</vt:lpstr>
      <vt:lpstr>Type in  http://community.coin3.com</vt:lpstr>
      <vt:lpstr>How To Log In</vt:lpstr>
      <vt:lpstr>Some of you will be asked to update your information.</vt:lpstr>
      <vt:lpstr>PowerPoint Presentation</vt:lpstr>
      <vt:lpstr>We will take three assessments…</vt:lpstr>
      <vt:lpstr>After EACH survey…</vt:lpstr>
      <vt:lpstr>There will be 5 Endorsements available to you in high school.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COIN Career Assessments</dc:title>
  <dc:creator>Cristina Torres</dc:creator>
  <cp:lastModifiedBy>Windows User</cp:lastModifiedBy>
  <cp:revision>13</cp:revision>
  <cp:lastPrinted>2013-10-31T14:42:36Z</cp:lastPrinted>
  <dcterms:created xsi:type="dcterms:W3CDTF">2013-08-25T18:33:40Z</dcterms:created>
  <dcterms:modified xsi:type="dcterms:W3CDTF">2014-10-30T02:54:38Z</dcterms:modified>
</cp:coreProperties>
</file>